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4" r:id="rId4"/>
    <p:sldId id="262" r:id="rId5"/>
    <p:sldId id="260" r:id="rId6"/>
    <p:sldId id="263" r:id="rId7"/>
  </p:sldIdLst>
  <p:sldSz cx="9144000" cy="5143500" type="screen16x9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0"/>
    <p:restoredTop sz="0"/>
  </p:normalViewPr>
  <p:slideViewPr>
    <p:cSldViewPr>
      <p:cViewPr varScale="1">
        <p:scale>
          <a:sx n="94" d="100"/>
          <a:sy n="94" d="100"/>
        </p:scale>
        <p:origin x="10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B31EB34-53EC-4AC4-9DD3-00F362488893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AB8A60C-8650-48DA-8DAE-6400C321EFAD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7FBAE1F-FFC4-48C2-892C-8C5E0D368BA2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BDC05C4-BEEF-4D11-B9A2-E7784ABA43AA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ABCE526-108C-44A7-A947-A8BFDFEEDD2A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3E18B05D-BE3C-4DD0-A1D5-A7C36A943952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CBEBBD60-39F3-465A-85D6-23CD8C2EDF6D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7D6BCE97-3DBF-41DC-A2EF-1B9C49C2A8AA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C75BACC7-2F0E-4AE2-9C3E-AFFCF7F1E50C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A0A86239-7807-477E-A109-CAC88C4DD3C8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73DEB312-C6CE-4490-8857-DD785ABF0849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2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2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2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2" indent="-214312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10008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</a:p>
        </p:txBody>
      </p:sp>
      <p:pic>
        <p:nvPicPr>
          <p:cNvPr id="4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41176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</a:p>
        </p:txBody>
      </p:sp>
      <p:pic>
        <p:nvPicPr>
          <p:cNvPr id="4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20164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</a:p>
        </p:txBody>
      </p:sp>
      <p:pic>
        <p:nvPicPr>
          <p:cNvPr id="4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</a:p>
        </p:txBody>
      </p:sp>
      <p:pic>
        <p:nvPicPr>
          <p:cNvPr id="4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870160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07.17"/>
  <p:tag name="AS_TITLE" val="Aspose.Slides for .NET 4.0"/>
  <p:tag name="AS_VERSION" val="17.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 pitchFamily="34" charset="0"/>
        <a:cs typeface="Arial" pitchFamily="34" charset="0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 pitchFamily="34" charset="0"/>
        <a:cs typeface="Arial" pitchFamily="34" charset="0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48</Words>
  <Application>Microsoft Office PowerPoint</Application>
  <PresentationFormat>如螢幕大小 (16:9)</PresentationFormat>
  <Paragraphs>8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簡報</vt:lpstr>
      <vt:lpstr>PowerPoint 簡報</vt:lpstr>
      <vt:lpstr>Click to edit Master title style</vt:lpstr>
      <vt:lpstr>Click to edit Master title style</vt:lpstr>
      <vt:lpstr>Click to edit Master title style</vt:lpstr>
      <vt:lpstr>Click to edit Master title style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cp:lastModifiedBy>212</cp:lastModifiedBy>
  <cp:revision>2</cp:revision>
  <cp:lastPrinted>2021-03-24T17:06:39Z</cp:lastPrinted>
  <dcterms:created xsi:type="dcterms:W3CDTF">2021-03-24T09:06:39Z</dcterms:created>
  <dcterms:modified xsi:type="dcterms:W3CDTF">2021-03-24T09:08:21Z</dcterms:modified>
</cp:coreProperties>
</file>